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1" r:id="rId2"/>
    <p:sldId id="256" r:id="rId3"/>
    <p:sldId id="272" r:id="rId4"/>
    <p:sldId id="257" r:id="rId5"/>
    <p:sldId id="260" r:id="rId6"/>
    <p:sldId id="262" r:id="rId7"/>
    <p:sldId id="263" r:id="rId8"/>
    <p:sldId id="264" r:id="rId9"/>
    <p:sldId id="267" r:id="rId10"/>
    <p:sldId id="265" r:id="rId11"/>
    <p:sldId id="268" r:id="rId12"/>
    <p:sldId id="266" r:id="rId13"/>
    <p:sldId id="271" r:id="rId14"/>
    <p:sldId id="270" r:id="rId15"/>
    <p:sldId id="277" r:id="rId16"/>
    <p:sldId id="274" r:id="rId17"/>
    <p:sldId id="278" r:id="rId18"/>
    <p:sldId id="276" r:id="rId19"/>
    <p:sldId id="282" r:id="rId20"/>
    <p:sldId id="280" r:id="rId21"/>
    <p:sldId id="283" r:id="rId22"/>
    <p:sldId id="284" r:id="rId23"/>
    <p:sldId id="287" r:id="rId24"/>
    <p:sldId id="286" r:id="rId25"/>
    <p:sldId id="290" r:id="rId26"/>
    <p:sldId id="288" r:id="rId27"/>
    <p:sldId id="293" r:id="rId28"/>
    <p:sldId id="291" r:id="rId29"/>
    <p:sldId id="29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9"/>
    <p:penClr>
      <a:srgbClr val="FF0000"/>
    </p:penClr>
  </p:showPr>
  <p:clrMru>
    <a:srgbClr val="E6B9B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3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2E8B-87A1-4EFF-A358-02B86F58F186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0DEBF-B16C-400F-8480-8A87E9037A7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0DEBF-B16C-400F-8480-8A87E9037A7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0DEBF-B16C-400F-8480-8A87E9037A7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0DEBF-B16C-400F-8480-8A87E9037A7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0DEBF-B16C-400F-8480-8A87E9037A7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">
    <p:sndAc>
      <p:stSnd>
        <p:snd r:embed="rId1" name="suction.wav" builtIn="1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">
    <p:sndAc>
      <p:stSnd>
        <p:snd r:embed="rId1" name="suction.wav" builtIn="1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">
    <p:sndAc>
      <p:stSnd>
        <p:snd r:embed="rId1" name="suction.wav" builtIn="1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">
    <p:sndAc>
      <p:stSnd>
        <p:snd r:embed="rId1" name="suction.wav" builtIn="1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">
    <p:sndAc>
      <p:stSnd>
        <p:snd r:embed="rId1" name="suction.wav" builtIn="1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">
    <p:sndAc>
      <p:stSnd>
        <p:snd r:embed="rId1" name="suction.wav" builtIn="1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">
    <p:sndAc>
      <p:stSnd>
        <p:snd r:embed="rId1" name="suction.wav" builtIn="1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">
    <p:sndAc>
      <p:stSnd>
        <p:snd r:embed="rId1" name="suction.wav" builtIn="1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">
    <p:sndAc>
      <p:stSnd>
        <p:snd r:embed="rId1" name="suction.wav" builtIn="1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">
    <p:sndAc>
      <p:stSnd>
        <p:snd r:embed="rId1" name="suction.wav" builtIn="1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">
    <p:sndAc>
      <p:stSnd>
        <p:snd r:embed="rId1" name="suction.wav" builtIn="1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EFBB7-14FD-4C0A-A4B5-82C3616031FD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5E7F0-8D4D-43F5-B405-F49DD8B11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1000">
    <p:sndAc>
      <p:stSnd>
        <p:snd r:embed="rId13" name="suction.wav" builtIn="1"/>
      </p:stSnd>
    </p:sndAc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5.bin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8.bin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9.bin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1.bin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7.jpeg"/><Relationship Id="rId5" Type="http://schemas.openxmlformats.org/officeDocument/2006/relationships/oleObject" Target="../embeddings/oleObject12.bin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K:\QieZi\pictures\15613-blue-cosmos-1280x800-fantasy-wallpaper-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1"/>
            <a:ext cx="6972300" cy="3886200"/>
          </a:xfrm>
          <a:noFill/>
          <a:ln>
            <a:solidFill>
              <a:srgbClr val="7030A0"/>
            </a:solidFill>
          </a:ln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  <a:scene3d>
            <a:camera prst="orthographicFront"/>
            <a:lightRig rig="threePt" dir="t"/>
          </a:scene3d>
          <a:sp3d>
            <a:bevelB prst="convex"/>
          </a:sp3d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sz="8000" b="1" dirty="0" smtClean="0">
                <a:solidFill>
                  <a:srgbClr val="FFFF00"/>
                </a:solidFill>
              </a:rPr>
              <a:t>High Speedy</a:t>
            </a:r>
          </a:p>
          <a:p>
            <a:pPr algn="ctr">
              <a:buNone/>
            </a:pPr>
            <a:r>
              <a:rPr lang="en-US" sz="8000" b="1" dirty="0" smtClean="0">
                <a:solidFill>
                  <a:srgbClr val="FFFF00"/>
                </a:solidFill>
              </a:rPr>
              <a:t>Space Shuttle for</a:t>
            </a:r>
          </a:p>
          <a:p>
            <a:pPr algn="ctr">
              <a:buNone/>
            </a:pPr>
            <a:r>
              <a:rPr lang="en-US" sz="8000" b="1" dirty="0" smtClean="0">
                <a:solidFill>
                  <a:srgbClr val="FFFF00"/>
                </a:solidFill>
              </a:rPr>
              <a:t>Galaxy Journey</a:t>
            </a:r>
            <a:endParaRPr lang="en-US" sz="8000" b="1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 advTm="1000">
    <p:sndAc>
      <p:stSnd>
        <p:snd r:embed="rId3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-0.33302  E" pathEditMode="relative" ptsTypes="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-0.33302  E" pathEditMode="relative" ptsTypes="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-0.33302  E" pathEditMode="relative" ptsTypes="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-0.33302  E" pathEditMode="relative" ptsTypes="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28600"/>
            <a:ext cx="8763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7391400" y="4191000"/>
            <a:ext cx="1600200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 </a:t>
            </a:r>
            <a:r>
              <a:rPr lang="en-US" sz="1600" dirty="0" smtClean="0"/>
              <a:t>particles were highly accelerated in the magnetic dipole’s </a:t>
            </a:r>
            <a:r>
              <a:rPr lang="en-US" dirty="0" smtClean="0"/>
              <a:t>south pole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8600" y="3657600"/>
            <a:ext cx="13716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particles were highly accelerated in the magnetic dipole’s north pole</a:t>
            </a:r>
            <a:endParaRPr lang="en-US" sz="1600" dirty="0"/>
          </a:p>
        </p:txBody>
      </p:sp>
    </p:spTree>
  </p:cSld>
  <p:clrMapOvr>
    <a:masterClrMapping/>
  </p:clrMapOvr>
  <p:transition spd="slow" advTm="5000">
    <p:sndAc>
      <p:stSnd>
        <p:snd r:embed="rId2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0"/>
          <a:ext cx="9144000" cy="6919784"/>
        </p:xfrm>
        <a:graphic>
          <a:graphicData uri="http://schemas.openxmlformats.org/presentationml/2006/ole">
            <p:oleObj spid="_x0000_s25602" name="Image" r:id="rId5" imgW="5168254" imgH="558730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2209800"/>
          </a:xfrm>
          <a:noFill/>
          <a:ln w="95250" cap="rnd" cmpd="tri">
            <a:solidFill>
              <a:srgbClr val="FF0000">
                <a:alpha val="47000"/>
              </a:srgbClr>
            </a:solidFill>
            <a:bevel/>
          </a:ln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8800" b="1" dirty="0" smtClean="0">
                <a:solidFill>
                  <a:srgbClr val="002060"/>
                </a:solidFill>
                <a:latin typeface="KongshoMJ" pitchFamily="2" charset="0"/>
              </a:rPr>
              <a:t>4</a:t>
            </a:r>
            <a:r>
              <a:rPr lang="en-US" sz="8800" b="1" baseline="30000" dirty="0" smtClean="0">
                <a:solidFill>
                  <a:srgbClr val="002060"/>
                </a:solidFill>
                <a:latin typeface="KongshoMJ" pitchFamily="2" charset="0"/>
              </a:rPr>
              <a:t>th</a:t>
            </a:r>
            <a:r>
              <a:rPr lang="en-US" sz="8800" b="1" dirty="0" smtClean="0">
                <a:solidFill>
                  <a:srgbClr val="002060"/>
                </a:solidFill>
                <a:latin typeface="KongshoMJ" pitchFamily="2" charset="0"/>
              </a:rPr>
              <a:t> Step</a:t>
            </a:r>
            <a:endParaRPr lang="en-US" sz="8800" b="1" dirty="0">
              <a:solidFill>
                <a:srgbClr val="002060"/>
              </a:solidFill>
              <a:latin typeface="KongshoMJ" pitchFamily="2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429000" y="3200400"/>
            <a:ext cx="2362200" cy="3429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 advTm="1000">
    <p:sndAc>
      <p:stSnd>
        <p:snd r:embed="rId4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304800"/>
            <a:ext cx="8382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7543800" y="3505200"/>
            <a:ext cx="11430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Magnetic Dipole’s </a:t>
            </a:r>
          </a:p>
          <a:p>
            <a:pPr algn="ctr"/>
            <a:r>
              <a:rPr lang="en-US" sz="1600" dirty="0" smtClean="0"/>
              <a:t>South pole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315200" y="3810000"/>
            <a:ext cx="304800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33400" y="2438400"/>
            <a:ext cx="12954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Magnetic Dipole ‘s</a:t>
            </a:r>
          </a:p>
          <a:p>
            <a:pPr algn="ctr"/>
            <a:r>
              <a:rPr lang="en-US" dirty="0" smtClean="0"/>
              <a:t>North pole</a:t>
            </a:r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1000" y="4038600"/>
            <a:ext cx="16764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Highly accelerated particle and anti particle’s pre collusion period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7086600" y="6019800"/>
            <a:ext cx="16002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Emitting energy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743200" y="1524000"/>
            <a:ext cx="38862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Highly accelerated particle and anti particle collusion place.</a:t>
            </a:r>
          </a:p>
          <a:p>
            <a:pPr algn="ctr"/>
            <a:r>
              <a:rPr lang="en-US" sz="1600" dirty="0" smtClean="0"/>
              <a:t>Reaction: Particle + Anti particle= Energy</a:t>
            </a:r>
          </a:p>
        </p:txBody>
      </p:sp>
    </p:spTree>
  </p:cSld>
  <p:clrMapOvr>
    <a:masterClrMapping/>
  </p:clrMapOvr>
  <p:transition spd="slow" advTm="5000">
    <p:sndAc>
      <p:stSnd>
        <p:snd r:embed="rId3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0"/>
          <a:ext cx="9144000" cy="6919784"/>
        </p:xfrm>
        <a:graphic>
          <a:graphicData uri="http://schemas.openxmlformats.org/presentationml/2006/ole">
            <p:oleObj spid="_x0000_s28674" name="Image" r:id="rId5" imgW="5168254" imgH="558730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2209800"/>
          </a:xfrm>
          <a:noFill/>
          <a:ln w="95250" cap="rnd" cmpd="tri">
            <a:solidFill>
              <a:srgbClr val="FF0000">
                <a:alpha val="47000"/>
              </a:srgbClr>
            </a:solidFill>
            <a:bevel/>
          </a:ln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5</a:t>
            </a:r>
            <a:r>
              <a:rPr lang="en-US" sz="8000" b="1" baseline="30000" dirty="0" smtClean="0">
                <a:solidFill>
                  <a:srgbClr val="002060"/>
                </a:solidFill>
                <a:latin typeface="KongshoMJ" pitchFamily="2" charset="0"/>
              </a:rPr>
              <a:t>th</a:t>
            </a: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 Step</a:t>
            </a:r>
            <a:endParaRPr lang="en-US" sz="8000" b="1" dirty="0">
              <a:solidFill>
                <a:srgbClr val="002060"/>
              </a:solidFill>
              <a:latin typeface="KongshoMJ" pitchFamily="2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429000" y="3200400"/>
            <a:ext cx="2362200" cy="3429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 advTm="1000">
    <p:sndAc>
      <p:stSnd>
        <p:snd r:embed="rId4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33400"/>
            <a:ext cx="8229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943600" y="533400"/>
            <a:ext cx="2667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External temperature measurement sensor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14800" y="3657600"/>
            <a:ext cx="24384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Inner temperature measurement sensor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200" y="5410200"/>
            <a:ext cx="82296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whole shuttle will have this type of bi-layer sensor, when shuttle temperature will increase the sensor will react instantly </a:t>
            </a:r>
            <a:endParaRPr lang="en-US" dirty="0"/>
          </a:p>
        </p:txBody>
      </p:sp>
    </p:spTree>
  </p:cSld>
  <p:clrMapOvr>
    <a:masterClrMapping/>
  </p:clrMapOvr>
  <p:transition spd="slow" advTm="3000">
    <p:sndAc>
      <p:stSnd>
        <p:snd r:embed="rId3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0"/>
          <a:ext cx="9144000" cy="6919784"/>
        </p:xfrm>
        <a:graphic>
          <a:graphicData uri="http://schemas.openxmlformats.org/presentationml/2006/ole">
            <p:oleObj spid="_x0000_s32770" name="Image" r:id="rId5" imgW="5168254" imgH="558730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2209800"/>
          </a:xfrm>
          <a:noFill/>
          <a:ln w="95250" cap="rnd" cmpd="tri">
            <a:solidFill>
              <a:srgbClr val="FF0000">
                <a:alpha val="47000"/>
              </a:srgbClr>
            </a:solidFill>
            <a:bevel/>
          </a:ln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6</a:t>
            </a:r>
            <a:r>
              <a:rPr lang="en-US" sz="8000" b="1" baseline="30000" dirty="0" smtClean="0">
                <a:solidFill>
                  <a:srgbClr val="002060"/>
                </a:solidFill>
                <a:latin typeface="KongshoMJ" pitchFamily="2" charset="0"/>
              </a:rPr>
              <a:t>th</a:t>
            </a: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 Step</a:t>
            </a:r>
            <a:endParaRPr lang="en-US" sz="8000" b="1" dirty="0">
              <a:solidFill>
                <a:srgbClr val="002060"/>
              </a:solidFill>
              <a:latin typeface="KongshoMJ" pitchFamily="2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429000" y="3200400"/>
            <a:ext cx="2362200" cy="3429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 advTm="1000">
    <p:sndAc>
      <p:stSnd>
        <p:snd r:embed="rId4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68506"/>
            <a:ext cx="8763000" cy="6460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28600" y="3200400"/>
            <a:ext cx="28956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Sensors temperature measurement instrument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001000" y="2743200"/>
            <a:ext cx="9906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sensor</a:t>
            </a:r>
            <a:endParaRPr lang="en-US" sz="2000" dirty="0"/>
          </a:p>
        </p:txBody>
      </p:sp>
    </p:spTree>
  </p:cSld>
  <p:clrMapOvr>
    <a:masterClrMapping/>
  </p:clrMapOvr>
  <p:transition spd="slow" advTm="3000">
    <p:sndAc>
      <p:stSnd>
        <p:snd r:embed="rId2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0"/>
          <a:ext cx="9144000" cy="6919784"/>
        </p:xfrm>
        <a:graphic>
          <a:graphicData uri="http://schemas.openxmlformats.org/presentationml/2006/ole">
            <p:oleObj spid="_x0000_s34818" name="Image" r:id="rId5" imgW="5168254" imgH="558730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2209800"/>
          </a:xfrm>
          <a:noFill/>
          <a:ln w="95250" cap="rnd" cmpd="tri">
            <a:solidFill>
              <a:srgbClr val="FF0000">
                <a:alpha val="47000"/>
              </a:srgbClr>
            </a:solidFill>
            <a:bevel/>
          </a:ln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7</a:t>
            </a:r>
            <a:r>
              <a:rPr lang="en-US" sz="8000" b="1" baseline="30000" dirty="0" smtClean="0">
                <a:solidFill>
                  <a:srgbClr val="002060"/>
                </a:solidFill>
                <a:latin typeface="KongshoMJ" pitchFamily="2" charset="0"/>
              </a:rPr>
              <a:t>th</a:t>
            </a: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 Step</a:t>
            </a:r>
            <a:endParaRPr lang="en-US" sz="8000" b="1" dirty="0">
              <a:solidFill>
                <a:srgbClr val="002060"/>
              </a:solidFill>
              <a:latin typeface="KongshoMJ" pitchFamily="2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429000" y="3200400"/>
            <a:ext cx="2362200" cy="3429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 advTm="1000">
    <p:sndAc>
      <p:stSnd>
        <p:snd r:embed="rId4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28600"/>
            <a:ext cx="8458200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629400" y="1066800"/>
            <a:ext cx="1676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705600" y="2971800"/>
            <a:ext cx="2057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 Temperature measurement instrument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3352800"/>
            <a:ext cx="36576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an anti particle controlling instrument.</a:t>
            </a:r>
          </a:p>
          <a:p>
            <a:pPr algn="ctr"/>
            <a:r>
              <a:rPr lang="en-US" dirty="0" smtClean="0"/>
              <a:t>It measures Temperature of sensor.</a:t>
            </a:r>
            <a:endParaRPr lang="en-US" dirty="0"/>
          </a:p>
        </p:txBody>
      </p:sp>
    </p:spTree>
  </p:cSld>
  <p:clrMapOvr>
    <a:masterClrMapping/>
  </p:clrMapOvr>
  <p:transition spd="slow" advTm="4000">
    <p:sndAc>
      <p:stSnd>
        <p:snd r:embed="rId2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0"/>
          <a:ext cx="9144000" cy="6919784"/>
        </p:xfrm>
        <a:graphic>
          <a:graphicData uri="http://schemas.openxmlformats.org/presentationml/2006/ole">
            <p:oleObj spid="_x0000_s36866" name="Image" r:id="rId5" imgW="5168254" imgH="558730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2209800"/>
          </a:xfrm>
          <a:noFill/>
          <a:ln w="95250" cap="rnd" cmpd="tri">
            <a:solidFill>
              <a:srgbClr val="FF0000">
                <a:alpha val="47000"/>
              </a:srgbClr>
            </a:solidFill>
            <a:bevel/>
          </a:ln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8</a:t>
            </a:r>
            <a:r>
              <a:rPr lang="en-US" sz="8000" b="1" baseline="30000" dirty="0" smtClean="0">
                <a:solidFill>
                  <a:srgbClr val="002060"/>
                </a:solidFill>
                <a:latin typeface="KongshoMJ" pitchFamily="2" charset="0"/>
              </a:rPr>
              <a:t>th</a:t>
            </a: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 Step</a:t>
            </a:r>
            <a:endParaRPr lang="en-US" sz="8000" b="1" dirty="0">
              <a:solidFill>
                <a:srgbClr val="002060"/>
              </a:solidFill>
              <a:latin typeface="KongshoMJ" pitchFamily="2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429000" y="3200400"/>
            <a:ext cx="2362200" cy="3429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 advTm="1000">
    <p:sndAc>
      <p:stSnd>
        <p:snd r:embed="rId4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52400"/>
            <a:ext cx="8763000" cy="63391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667000" y="457200"/>
            <a:ext cx="838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29200" y="457200"/>
            <a:ext cx="838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Central</a:t>
            </a:r>
            <a:r>
              <a:rPr lang="en-US" dirty="0" smtClean="0"/>
              <a:t> </a:t>
            </a:r>
            <a:r>
              <a:rPr lang="en-US" sz="1100" dirty="0" smtClean="0"/>
              <a:t>control</a:t>
            </a:r>
            <a:r>
              <a:rPr lang="en-US" dirty="0" smtClean="0"/>
              <a:t> </a:t>
            </a:r>
            <a:r>
              <a:rPr lang="en-US" sz="1200" dirty="0" smtClean="0"/>
              <a:t>room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71600" y="990600"/>
            <a:ext cx="914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Controlling monitor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6019800" y="1752600"/>
            <a:ext cx="990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Entrance Door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8001000" y="5791200"/>
            <a:ext cx="9906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Energy emitting place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8001000" y="4876800"/>
            <a:ext cx="990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Control machine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7239000" y="2971800"/>
            <a:ext cx="16764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Sensor Temperature measurement instrument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5867400" y="60960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Large </a:t>
            </a:r>
            <a:r>
              <a:rPr lang="en-US" sz="1100" dirty="0" err="1" smtClean="0"/>
              <a:t>Hadron</a:t>
            </a:r>
            <a:r>
              <a:rPr lang="en-US" sz="1100" dirty="0" smtClean="0"/>
              <a:t> Collider like  particle acceleration instrument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3200400" y="0"/>
            <a:ext cx="1905000" cy="15240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rved Right Arrow 13"/>
          <p:cNvSpPr/>
          <p:nvPr/>
        </p:nvSpPr>
        <p:spPr>
          <a:xfrm>
            <a:off x="2133600" y="2438400"/>
            <a:ext cx="457200" cy="990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Left Arrow 14"/>
          <p:cNvSpPr/>
          <p:nvPr/>
        </p:nvSpPr>
        <p:spPr>
          <a:xfrm>
            <a:off x="2667000" y="3200400"/>
            <a:ext cx="457200" cy="762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086600" y="1143000"/>
            <a:ext cx="16002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/>
              <a:t>ex </a:t>
            </a:r>
            <a:r>
              <a:rPr lang="en-US" sz="1400" dirty="0" smtClean="0"/>
              <a:t>Boson/Higgs Boson particle producing instrument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57200" y="1371600"/>
            <a:ext cx="1066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Large </a:t>
            </a:r>
            <a:r>
              <a:rPr lang="en-US" sz="1100" dirty="0" err="1" smtClean="0"/>
              <a:t>Hadron</a:t>
            </a:r>
            <a:r>
              <a:rPr lang="en-US" sz="1100" dirty="0" smtClean="0"/>
              <a:t> Collider like  particle acceleration instrument</a:t>
            </a:r>
            <a:endParaRPr lang="en-US" sz="1100" dirty="0"/>
          </a:p>
        </p:txBody>
      </p:sp>
      <p:sp>
        <p:nvSpPr>
          <p:cNvPr id="30" name="Oval 29"/>
          <p:cNvSpPr/>
          <p:nvPr/>
        </p:nvSpPr>
        <p:spPr>
          <a:xfrm>
            <a:off x="1752600" y="533400"/>
            <a:ext cx="10668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Chair 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228600" y="2895600"/>
            <a:ext cx="990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Magnetic Dipole ‘s</a:t>
            </a:r>
          </a:p>
          <a:p>
            <a:pPr algn="ctr"/>
            <a:r>
              <a:rPr lang="en-US" sz="1400" dirty="0" smtClean="0"/>
              <a:t>North pole</a:t>
            </a:r>
            <a:endParaRPr lang="en-US" sz="1400" dirty="0"/>
          </a:p>
        </p:txBody>
      </p:sp>
      <p:sp>
        <p:nvSpPr>
          <p:cNvPr id="32" name="Rounded Rectangle 31"/>
          <p:cNvSpPr/>
          <p:nvPr/>
        </p:nvSpPr>
        <p:spPr>
          <a:xfrm>
            <a:off x="7696200" y="3886200"/>
            <a:ext cx="1219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Magnetic Dipole’s </a:t>
            </a:r>
          </a:p>
          <a:p>
            <a:pPr algn="ctr"/>
            <a:r>
              <a:rPr lang="en-US" sz="1400" dirty="0" smtClean="0"/>
              <a:t>South pole</a:t>
            </a:r>
            <a:endParaRPr lang="en-US" sz="1400" dirty="0"/>
          </a:p>
        </p:txBody>
      </p:sp>
      <p:sp>
        <p:nvSpPr>
          <p:cNvPr id="35" name="Oval 34"/>
          <p:cNvSpPr/>
          <p:nvPr/>
        </p:nvSpPr>
        <p:spPr>
          <a:xfrm>
            <a:off x="304800" y="2209800"/>
            <a:ext cx="13716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Anti particle’s  collision place</a:t>
            </a:r>
            <a:endParaRPr lang="en-US" sz="1200" dirty="0"/>
          </a:p>
        </p:txBody>
      </p:sp>
      <p:cxnSp>
        <p:nvCxnSpPr>
          <p:cNvPr id="50" name="Straight Connector 49"/>
          <p:cNvCxnSpPr>
            <a:stCxn id="13" idx="0"/>
          </p:cNvCxnSpPr>
          <p:nvPr/>
        </p:nvCxnSpPr>
        <p:spPr>
          <a:xfrm rot="16200000" flipH="1">
            <a:off x="4133850" y="19050"/>
            <a:ext cx="1524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191000" y="152400"/>
            <a:ext cx="533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urved Left Arrow 73"/>
          <p:cNvSpPr/>
          <p:nvPr/>
        </p:nvSpPr>
        <p:spPr>
          <a:xfrm>
            <a:off x="5638800" y="2209800"/>
            <a:ext cx="533400" cy="990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Curved Right Arrow 74"/>
          <p:cNvSpPr/>
          <p:nvPr/>
        </p:nvSpPr>
        <p:spPr>
          <a:xfrm>
            <a:off x="5181600" y="3124200"/>
            <a:ext cx="381000" cy="838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495800" y="152400"/>
            <a:ext cx="838200" cy="304800"/>
          </a:xfrm>
          <a:prstGeom prst="round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3588063">
            <a:off x="4321566" y="49261"/>
            <a:ext cx="541831" cy="43737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95800" y="0"/>
            <a:ext cx="14478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 advTm="10000">
    <p:sndAc>
      <p:stSnd>
        <p:snd r:embed="rId3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799" y="228600"/>
            <a:ext cx="8610601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304800" y="2438400"/>
            <a:ext cx="11430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Magnetic Dipole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7696200" y="1371600"/>
            <a:ext cx="914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96200" y="2819400"/>
            <a:ext cx="1219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Sensor</a:t>
            </a:r>
            <a:r>
              <a:rPr lang="en-US" dirty="0" smtClean="0"/>
              <a:t> </a:t>
            </a:r>
            <a:r>
              <a:rPr lang="en-US" sz="1200" dirty="0" smtClean="0"/>
              <a:t>Temperature measurement instrument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3000" y="228600"/>
            <a:ext cx="4419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ex </a:t>
            </a:r>
            <a:r>
              <a:rPr lang="en-US" dirty="0" smtClean="0"/>
              <a:t>Boson/Higgs Boson particle producing instrument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38800" y="5334000"/>
            <a:ext cx="3276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 anti particle controlling instrument.</a:t>
            </a:r>
          </a:p>
          <a:p>
            <a:pPr algn="ctr"/>
            <a:r>
              <a:rPr lang="en-US" sz="1400" dirty="0" smtClean="0"/>
              <a:t>When the temperature is increased  it gives signals to the central controlling instrument to release ex Boson particles</a:t>
            </a:r>
            <a:endParaRPr lang="en-US" sz="1400" dirty="0"/>
          </a:p>
        </p:txBody>
      </p:sp>
    </p:spTree>
  </p:cSld>
  <p:clrMapOvr>
    <a:masterClrMapping/>
  </p:clrMapOvr>
  <p:transition spd="slow" advTm="5000">
    <p:sndAc>
      <p:stSnd>
        <p:snd r:embed="rId2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0"/>
          <a:ext cx="9144000" cy="6919784"/>
        </p:xfrm>
        <a:graphic>
          <a:graphicData uri="http://schemas.openxmlformats.org/presentationml/2006/ole">
            <p:oleObj spid="_x0000_s38914" name="Image" r:id="rId5" imgW="5168254" imgH="558730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2209800"/>
          </a:xfrm>
          <a:noFill/>
          <a:ln w="95250" cap="rnd" cmpd="tri">
            <a:solidFill>
              <a:srgbClr val="FF0000">
                <a:alpha val="47000"/>
              </a:srgbClr>
            </a:solidFill>
            <a:bevel/>
          </a:ln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9</a:t>
            </a:r>
            <a:r>
              <a:rPr lang="en-US" sz="8000" b="1" baseline="30000" dirty="0" smtClean="0">
                <a:solidFill>
                  <a:srgbClr val="002060"/>
                </a:solidFill>
                <a:latin typeface="KongshoMJ" pitchFamily="2" charset="0"/>
              </a:rPr>
              <a:t>th</a:t>
            </a: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 Step</a:t>
            </a:r>
            <a:endParaRPr lang="en-US" sz="8000" b="1" dirty="0">
              <a:solidFill>
                <a:srgbClr val="002060"/>
              </a:solidFill>
              <a:latin typeface="KongshoMJ" pitchFamily="2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429000" y="3200400"/>
            <a:ext cx="2362200" cy="3429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 advTm="1000">
    <p:sndAc>
      <p:stSnd>
        <p:snd r:embed="rId4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47650"/>
            <a:ext cx="8534400" cy="63817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7467600" y="4343400"/>
            <a:ext cx="1371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Sensor Temperature measurement instrument</a:t>
            </a:r>
          </a:p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53200" y="3962400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sensor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1447800" y="228600"/>
            <a:ext cx="32766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 particle producing after getting signals from the anti particle controlling instrument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391400" y="1219200"/>
            <a:ext cx="1447800" cy="304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Produced ex </a:t>
            </a:r>
            <a:r>
              <a:rPr lang="en-US" sz="1200" dirty="0" smtClean="0"/>
              <a:t>Boson or </a:t>
            </a:r>
            <a:r>
              <a:rPr lang="en-US" sz="1400" dirty="0" smtClean="0"/>
              <a:t>Higgs  Boson particle. Which is produced after getting the signal of increasing temperature from the anti particle  controlling instrument.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81000" y="4419600"/>
            <a:ext cx="2514600" cy="1371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 advTm="5000">
    <p:sndAc>
      <p:stSnd>
        <p:snd r:embed="rId2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0"/>
          <a:ext cx="9144000" cy="6919784"/>
        </p:xfrm>
        <a:graphic>
          <a:graphicData uri="http://schemas.openxmlformats.org/presentationml/2006/ole">
            <p:oleObj spid="_x0000_s43010" name="Image" r:id="rId5" imgW="5168254" imgH="558730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2209800"/>
          </a:xfrm>
          <a:noFill/>
          <a:ln w="95250" cap="rnd" cmpd="tri">
            <a:solidFill>
              <a:srgbClr val="FF0000">
                <a:alpha val="47000"/>
              </a:srgbClr>
            </a:solidFill>
            <a:bevel/>
          </a:ln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10</a:t>
            </a:r>
            <a:r>
              <a:rPr lang="en-US" sz="8000" b="1" baseline="30000" dirty="0" smtClean="0">
                <a:solidFill>
                  <a:srgbClr val="002060"/>
                </a:solidFill>
                <a:latin typeface="KongshoMJ" pitchFamily="2" charset="0"/>
              </a:rPr>
              <a:t>th</a:t>
            </a: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 Step</a:t>
            </a:r>
            <a:endParaRPr lang="en-US" sz="8000" b="1" dirty="0">
              <a:solidFill>
                <a:srgbClr val="002060"/>
              </a:solidFill>
              <a:latin typeface="KongshoMJ" pitchFamily="2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429000" y="3200400"/>
            <a:ext cx="2362200" cy="3429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 advTm="1000">
    <p:sndAc>
      <p:stSnd>
        <p:snd r:embed="rId4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04800"/>
            <a:ext cx="8610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28600" y="4572000"/>
            <a:ext cx="8534400" cy="1676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457200"/>
            <a:ext cx="22098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 activity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114800" y="304800"/>
            <a:ext cx="22860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ex </a:t>
            </a:r>
            <a:r>
              <a:rPr lang="en-US" dirty="0" smtClean="0"/>
              <a:t>Boson/Higgs Boson particle producing instrument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543800" y="1447800"/>
            <a:ext cx="12954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Anti particle</a:t>
            </a:r>
            <a:endParaRPr lang="en-US" dirty="0"/>
          </a:p>
        </p:txBody>
      </p:sp>
    </p:spTree>
  </p:cSld>
  <p:clrMapOvr>
    <a:masterClrMapping/>
  </p:clrMapOvr>
  <p:transition spd="slow" advTm="3000">
    <p:sndAc>
      <p:stSnd>
        <p:snd r:embed="rId2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4800" y="762000"/>
            <a:ext cx="8534400" cy="5105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Glory and Benefits</a:t>
            </a:r>
            <a:endParaRPr lang="en-US" sz="1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Tm="1000">
    <p:sndAc>
      <p:stSnd>
        <p:snd r:embed="rId2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52400" y="152400"/>
            <a:ext cx="8839200" cy="6629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 smtClean="0"/>
              <a:t>1.It can travel to alpha century approximately in 13 years</a:t>
            </a:r>
          </a:p>
          <a:p>
            <a:pPr lvl="0"/>
            <a:r>
              <a:rPr lang="en-US" sz="2400" dirty="0" smtClean="0"/>
              <a:t>2.It can travel to Trappist-1e and Trappist-1f in 120 years </a:t>
            </a:r>
          </a:p>
          <a:p>
            <a:pPr lvl="0"/>
            <a:r>
              <a:rPr lang="en-US" sz="2400" dirty="0" smtClean="0"/>
              <a:t>3.It has a technology like Voyager which contains languages, history of human, music, books and sounds of different species. So that if there’s any high intellectual animals, there’s a chance that they can contact with earth.</a:t>
            </a:r>
          </a:p>
        </p:txBody>
      </p:sp>
    </p:spTree>
  </p:cSld>
  <p:clrMapOvr>
    <a:masterClrMapping/>
  </p:clrMapOvr>
  <p:transition spd="slow" advTm="5000">
    <p:sndAc>
      <p:stSnd>
        <p:snd r:embed="rId2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64008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 smtClean="0"/>
              <a:t>4.The process of producing energy will inspire us to create perpetual motion machine.</a:t>
            </a:r>
          </a:p>
          <a:p>
            <a:pPr lvl="0"/>
            <a:r>
              <a:rPr lang="en-US" sz="2400" dirty="0" smtClean="0"/>
              <a:t>5.If it can travel back to earth, it may travel in future.</a:t>
            </a:r>
          </a:p>
          <a:p>
            <a:pPr lvl="0"/>
            <a:r>
              <a:rPr lang="en-US" sz="2400" dirty="0" smtClean="0"/>
              <a:t>6.It will inspire future generation to invent something  like time travel machine.</a:t>
            </a:r>
          </a:p>
          <a:p>
            <a:pPr lvl="0"/>
            <a:r>
              <a:rPr lang="en-US" sz="2400" dirty="0" smtClean="0"/>
              <a:t>7.If earth will destroy we can take shelter in habitable </a:t>
            </a:r>
            <a:r>
              <a:rPr lang="en-US" sz="2400" dirty="0" err="1" smtClean="0"/>
              <a:t>exo</a:t>
            </a:r>
            <a:r>
              <a:rPr lang="en-US" sz="2400" dirty="0" smtClean="0"/>
              <a:t>-planet which will explored by our space shuttle</a:t>
            </a:r>
            <a:r>
              <a:rPr lang="en-US" dirty="0" smtClean="0"/>
              <a:t>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ransition spd="slow" advTm="5000">
    <p:sndAc>
      <p:stSnd>
        <p:snd r:embed="rId2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57199" y="609600"/>
          <a:ext cx="8347027" cy="5572125"/>
        </p:xfrm>
        <a:graphic>
          <a:graphicData uri="http://schemas.openxmlformats.org/presentationml/2006/ole">
            <p:oleObj spid="_x0000_s62466" name="Image" r:id="rId5" imgW="7568254" imgH="3187302" progId="">
              <p:embed/>
            </p:oleObj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85800" y="2286000"/>
            <a:ext cx="7772400" cy="1470025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effectLst>
            <a:outerShdw blurRad="723900" dist="50800" dir="5400000" algn="ctr" rotWithShape="0">
              <a:srgbClr val="000000"/>
            </a:outerShdw>
          </a:effectLst>
          <a:scene3d>
            <a:camera prst="orthographicFront">
              <a:rot lat="21598860" lon="26115" rev="21598853"/>
            </a:camera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GROUP</a:t>
            </a:r>
            <a:r>
              <a:rPr kumimoji="0" lang="en-US" sz="6600" b="1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-EXPLORER’S</a:t>
            </a:r>
            <a:endParaRPr kumimoji="0" lang="en-US" sz="66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custDataLst>
      <p:tags r:id="rId2"/>
    </p:custDataLst>
  </p:cSld>
  <p:clrMapOvr>
    <a:masterClrMapping/>
  </p:clrMapOvr>
  <p:transition spd="slow" advTm="1000">
    <p:sndAc>
      <p:stSnd>
        <p:snd r:embed="rId4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63490" name="Image" r:id="rId4" imgW="5079365" imgH="3809524" progId="">
              <p:embed/>
            </p:oleObj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85800" y="228600"/>
            <a:ext cx="7772400" cy="1470025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effectLst>
            <a:outerShdw blurRad="723900" dist="50800" dir="5400000" algn="ctr" rotWithShape="0">
              <a:srgbClr val="000000"/>
            </a:outerShdw>
          </a:effectLst>
          <a:scene3d>
            <a:camera prst="orthographicFront">
              <a:rot lat="21598860" lon="26115" rev="21598853"/>
            </a:camera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GROUP</a:t>
            </a:r>
            <a:r>
              <a:rPr kumimoji="0" lang="en-US" sz="6600" b="1" i="0" u="none" strike="noStrike" kern="120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MEMBER’S</a:t>
            </a:r>
            <a:endParaRPr kumimoji="0" lang="en-US" sz="6600" b="1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1447800"/>
            <a:ext cx="7772400" cy="487680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21598860" lon="26115" rev="21598853"/>
            </a:camera>
            <a:lightRig rig="threePt" dir="t"/>
          </a:scene3d>
          <a:sp3d contourW="12700" prstMaterial="metal">
            <a:bevelT/>
            <a:contourClr>
              <a:srgbClr val="FF0000"/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SHABIK ZAHEER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MD. ASHIK ALI MURAD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ZARIN RAFA PRAPTI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TASNIA TAHSIN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ARNIKA TABASSUM ARNI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SELIBIS SARKAR TESTY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 advTm="5000">
    <p:zoom/>
    <p:sndAc>
      <p:stSnd>
        <p:snd r:embed="rId3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0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6200" y="38100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2000">
    <p:sndAc>
      <p:stSnd>
        <p:snd r:embed="rId2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17410" name="Image" r:id="rId4" imgW="14476190" imgH="22222222" progId="">
              <p:embed/>
            </p:oleObj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14300" prst="artDeco"/>
            <a:bevelB prst="relaxedInset"/>
          </a:sp3d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 smtClean="0">
                <a:solidFill>
                  <a:srgbClr val="00B050"/>
                </a:solidFill>
                <a:latin typeface="KongshoMJ" pitchFamily="2" charset="0"/>
                <a:ea typeface="+mj-ea"/>
                <a:cs typeface="+mj-cs"/>
              </a:rPr>
              <a:t>Energy Production system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KongshoMJ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 advTm="1000">
    <p:sndAc>
      <p:stSnd>
        <p:snd r:embed="rId3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0"/>
          <a:ext cx="9144000" cy="6919784"/>
        </p:xfrm>
        <a:graphic>
          <a:graphicData uri="http://schemas.openxmlformats.org/presentationml/2006/ole">
            <p:oleObj spid="_x0000_s18434" name="Image" r:id="rId5" imgW="5168254" imgH="558730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2209800"/>
          </a:xfrm>
          <a:noFill/>
          <a:ln w="95250" cap="rnd" cmpd="tri">
            <a:solidFill>
              <a:srgbClr val="FF0000">
                <a:alpha val="47000"/>
              </a:srgbClr>
            </a:solidFill>
            <a:bevel/>
          </a:ln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8800" b="1" dirty="0" smtClean="0">
                <a:solidFill>
                  <a:srgbClr val="002060"/>
                </a:solidFill>
                <a:latin typeface="KongshoMJ" pitchFamily="2" charset="0"/>
              </a:rPr>
              <a:t>1</a:t>
            </a:r>
            <a:r>
              <a:rPr lang="en-US" sz="8800" b="1" baseline="30000" dirty="0" smtClean="0">
                <a:solidFill>
                  <a:srgbClr val="002060"/>
                </a:solidFill>
                <a:latin typeface="KongshoMJ" pitchFamily="2" charset="0"/>
              </a:rPr>
              <a:t>st</a:t>
            </a:r>
            <a:r>
              <a:rPr lang="en-US" sz="8800" b="1" dirty="0" smtClean="0">
                <a:solidFill>
                  <a:srgbClr val="002060"/>
                </a:solidFill>
                <a:latin typeface="KongshoMJ" pitchFamily="2" charset="0"/>
              </a:rPr>
              <a:t> Step</a:t>
            </a:r>
            <a:endParaRPr lang="en-US" sz="8800" b="1" dirty="0">
              <a:solidFill>
                <a:srgbClr val="002060"/>
              </a:solidFill>
              <a:latin typeface="KongshoMJ" pitchFamily="2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429000" y="3200400"/>
            <a:ext cx="2362200" cy="3429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 advTm="1000">
    <p:sndAc>
      <p:stSnd>
        <p:snd r:embed="rId4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02  E" pathEditMode="relative" ptsTypes="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28600"/>
            <a:ext cx="8763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228600" y="4038600"/>
            <a:ext cx="12192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Magnetic Dipole ‘s</a:t>
            </a:r>
          </a:p>
          <a:p>
            <a:pPr algn="ctr"/>
            <a:r>
              <a:rPr lang="en-US" sz="1600" dirty="0" smtClean="0"/>
              <a:t>North pole</a:t>
            </a:r>
          </a:p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848600" y="3810000"/>
            <a:ext cx="11430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Magnetic Dipole’s </a:t>
            </a:r>
          </a:p>
          <a:p>
            <a:pPr algn="ctr"/>
            <a:r>
              <a:rPr lang="en-US" sz="1600" dirty="0" smtClean="0"/>
              <a:t>South pole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228600" y="228600"/>
            <a:ext cx="13716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Produced particles by Large </a:t>
            </a:r>
            <a:r>
              <a:rPr lang="en-US" sz="1600" dirty="0" err="1" smtClean="0"/>
              <a:t>Hadron</a:t>
            </a:r>
            <a:r>
              <a:rPr lang="en-US" sz="1600" dirty="0" smtClean="0"/>
              <a:t> Collider like acceleration instrument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7696200" y="228600"/>
            <a:ext cx="12954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Produced  anti particles by Large </a:t>
            </a:r>
            <a:r>
              <a:rPr lang="en-US" sz="1400" dirty="0" err="1" smtClean="0"/>
              <a:t>Hadron</a:t>
            </a:r>
            <a:r>
              <a:rPr lang="en-US" sz="1400" dirty="0" smtClean="0"/>
              <a:t> Collider like acceleration instrument</a:t>
            </a:r>
            <a:endParaRPr lang="en-US" sz="1400" dirty="0"/>
          </a:p>
        </p:txBody>
      </p:sp>
    </p:spTree>
  </p:cSld>
  <p:clrMapOvr>
    <a:masterClrMapping/>
  </p:clrMapOvr>
  <p:transition spd="slow" advTm="5000">
    <p:sndAc>
      <p:stSnd>
        <p:snd r:embed="rId3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0"/>
          <a:ext cx="9144000" cy="6919784"/>
        </p:xfrm>
        <a:graphic>
          <a:graphicData uri="http://schemas.openxmlformats.org/presentationml/2006/ole">
            <p:oleObj spid="_x0000_s20482" name="Image" r:id="rId5" imgW="5168254" imgH="558730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2209800"/>
          </a:xfrm>
          <a:noFill/>
          <a:ln w="95250" cap="rnd" cmpd="tri">
            <a:solidFill>
              <a:srgbClr val="FF0000">
                <a:alpha val="47000"/>
              </a:srgbClr>
            </a:solidFill>
            <a:bevel/>
          </a:ln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2</a:t>
            </a:r>
            <a:r>
              <a:rPr lang="en-US" sz="8000" b="1" baseline="30000" dirty="0" smtClean="0">
                <a:solidFill>
                  <a:srgbClr val="002060"/>
                </a:solidFill>
                <a:latin typeface="KongshoMJ" pitchFamily="2" charset="0"/>
              </a:rPr>
              <a:t>nd</a:t>
            </a: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 Step</a:t>
            </a:r>
            <a:endParaRPr lang="en-US" sz="8000" b="1" dirty="0">
              <a:solidFill>
                <a:srgbClr val="002060"/>
              </a:solidFill>
              <a:latin typeface="KongshoMJ" pitchFamily="2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429000" y="3200400"/>
            <a:ext cx="2362200" cy="3429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 advTm="1000">
    <p:sndAc>
      <p:stSnd>
        <p:snd r:embed="rId4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" y="381000"/>
            <a:ext cx="8801100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152400" y="3810000"/>
            <a:ext cx="1066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Magnetic Dipole ‘s</a:t>
            </a:r>
          </a:p>
          <a:p>
            <a:pPr algn="ctr"/>
            <a:r>
              <a:rPr lang="en-US" sz="1600" dirty="0" smtClean="0"/>
              <a:t>North pole</a:t>
            </a:r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8077200" y="3886200"/>
            <a:ext cx="914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Magnetic Dipole’s </a:t>
            </a:r>
          </a:p>
          <a:p>
            <a:pPr algn="ctr"/>
            <a:r>
              <a:rPr lang="en-US" sz="1200" dirty="0" smtClean="0"/>
              <a:t>South pole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2895600"/>
            <a:ext cx="1066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Moving forward particle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848600" y="2514600"/>
            <a:ext cx="1143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Moving forward anti particle</a:t>
            </a:r>
            <a:endParaRPr lang="en-US" sz="1600" dirty="0"/>
          </a:p>
        </p:txBody>
      </p:sp>
    </p:spTree>
  </p:cSld>
  <p:clrMapOvr>
    <a:masterClrMapping/>
  </p:clrMapOvr>
  <p:transition spd="slow" advTm="5000">
    <p:sndAc>
      <p:stSnd>
        <p:snd r:embed="rId2" name="suction.wav" builtIn="1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0"/>
          <a:ext cx="9144000" cy="6919784"/>
        </p:xfrm>
        <a:graphic>
          <a:graphicData uri="http://schemas.openxmlformats.org/presentationml/2006/ole">
            <p:oleObj spid="_x0000_s23554" name="Image" r:id="rId5" imgW="5168254" imgH="558730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2209800"/>
          </a:xfrm>
          <a:noFill/>
          <a:ln w="95250" cap="rnd" cmpd="tri">
            <a:solidFill>
              <a:srgbClr val="FF0000">
                <a:alpha val="47000"/>
              </a:srgbClr>
            </a:solidFill>
            <a:bevel/>
          </a:ln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3</a:t>
            </a:r>
            <a:r>
              <a:rPr lang="en-US" sz="8000" b="1" baseline="30000" dirty="0" smtClean="0">
                <a:solidFill>
                  <a:srgbClr val="002060"/>
                </a:solidFill>
                <a:latin typeface="KongshoMJ" pitchFamily="2" charset="0"/>
              </a:rPr>
              <a:t>rd</a:t>
            </a:r>
            <a:r>
              <a:rPr lang="en-US" sz="8000" b="1" dirty="0" smtClean="0">
                <a:solidFill>
                  <a:srgbClr val="002060"/>
                </a:solidFill>
                <a:latin typeface="KongshoMJ" pitchFamily="2" charset="0"/>
              </a:rPr>
              <a:t> Step</a:t>
            </a:r>
            <a:endParaRPr lang="en-US" sz="8000" b="1" dirty="0">
              <a:solidFill>
                <a:srgbClr val="002060"/>
              </a:solidFill>
              <a:latin typeface="KongshoMJ" pitchFamily="2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429000" y="3200400"/>
            <a:ext cx="2362200" cy="3429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 advTm="1000">
    <p:sndAc>
      <p:stSnd>
        <p:snd r:embed="rId4" name="suction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1.8|1.3|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|0.5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1365</TotalTime>
  <Words>479</Words>
  <Application>Microsoft Office PowerPoint</Application>
  <PresentationFormat>On-screen Show (4:3)</PresentationFormat>
  <Paragraphs>94</Paragraphs>
  <Slides>29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Image</vt:lpstr>
      <vt:lpstr>Slide 1</vt:lpstr>
      <vt:lpstr>Slide 2</vt:lpstr>
      <vt:lpstr>Slide 3</vt:lpstr>
      <vt:lpstr>Slide 4</vt:lpstr>
      <vt:lpstr>1st Step</vt:lpstr>
      <vt:lpstr>Slide 6</vt:lpstr>
      <vt:lpstr>2nd Step</vt:lpstr>
      <vt:lpstr>Slide 8</vt:lpstr>
      <vt:lpstr>3rd Step</vt:lpstr>
      <vt:lpstr>Slide 10</vt:lpstr>
      <vt:lpstr>4th Step</vt:lpstr>
      <vt:lpstr>Slide 12</vt:lpstr>
      <vt:lpstr>5th Step</vt:lpstr>
      <vt:lpstr>Slide 14</vt:lpstr>
      <vt:lpstr>6th Step</vt:lpstr>
      <vt:lpstr>Slide 16</vt:lpstr>
      <vt:lpstr>7th Step</vt:lpstr>
      <vt:lpstr>Slide 18</vt:lpstr>
      <vt:lpstr>8th Step</vt:lpstr>
      <vt:lpstr>Slide 20</vt:lpstr>
      <vt:lpstr>9th Step</vt:lpstr>
      <vt:lpstr>Slide 22</vt:lpstr>
      <vt:lpstr>10th Step</vt:lpstr>
      <vt:lpstr>Slide 24</vt:lpstr>
      <vt:lpstr>Slide 25</vt:lpstr>
      <vt:lpstr>Slide 26</vt:lpstr>
      <vt:lpstr>Slide 27</vt:lpstr>
      <vt:lpstr>Slide 28</vt:lpstr>
      <vt:lpstr>Slide 29</vt:lpstr>
    </vt:vector>
  </TitlesOfParts>
  <Company>cOmPuTeRs_pAThOLoGy__@_UTTARA_HM_pLAzA_sHoP_35_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sSA_sAZ!b_017_32_58_58_00_</dc:creator>
  <cp:lastModifiedBy>Laptop City</cp:lastModifiedBy>
  <cp:revision>139</cp:revision>
  <dcterms:created xsi:type="dcterms:W3CDTF">2015-03-16T13:50:54Z</dcterms:created>
  <dcterms:modified xsi:type="dcterms:W3CDTF">2017-04-22T17:00:40Z</dcterms:modified>
</cp:coreProperties>
</file>